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9E1B-BF4E-4974-BC3B-4AD843CABA0B}" type="datetimeFigureOut">
              <a:rPr lang="es-CO" smtClean="0"/>
              <a:t>18/08/2023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FF8E-7DD8-4CB2-8954-C1442CD77F42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F8E9043-E1EC-6130-BBE2-FD40005C2699}"/>
              </a:ext>
            </a:extLst>
          </p:cNvPr>
          <p:cNvSpPr txBox="1">
            <a:spLocks/>
          </p:cNvSpPr>
          <p:nvPr userDrawn="1"/>
        </p:nvSpPr>
        <p:spPr>
          <a:xfrm>
            <a:off x="8617787" y="6166566"/>
            <a:ext cx="501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63FC14-21C6-4966-B91D-FA71DDBBB625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3">
            <a:extLst>
              <a:ext uri="{FF2B5EF4-FFF2-40B4-BE49-F238E27FC236}">
                <a16:creationId xmlns:a16="http://schemas.microsoft.com/office/drawing/2014/main" id="{99E4E29E-1FAD-D363-23B5-D2A45D484D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0501" y="0"/>
            <a:ext cx="1013499" cy="1086928"/>
          </a:xfrm>
          <a:prstGeom prst="rect">
            <a:avLst/>
          </a:prstGeom>
        </p:spPr>
      </p:pic>
      <p:sp>
        <p:nvSpPr>
          <p:cNvPr id="9" name="Rectángulo 10">
            <a:extLst>
              <a:ext uri="{FF2B5EF4-FFF2-40B4-BE49-F238E27FC236}">
                <a16:creationId xmlns:a16="http://schemas.microsoft.com/office/drawing/2014/main" id="{24385358-9BB2-F857-4D28-98CBF3A12D03}"/>
              </a:ext>
            </a:extLst>
          </p:cNvPr>
          <p:cNvSpPr/>
          <p:nvPr userDrawn="1"/>
        </p:nvSpPr>
        <p:spPr>
          <a:xfrm>
            <a:off x="0" y="6547450"/>
            <a:ext cx="9134292" cy="2979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hangingPunct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  <a:tab pos="6629400" algn="r"/>
              </a:tabLst>
            </a:pPr>
            <a:r>
              <a:rPr lang="en-AU" sz="900" b="1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2</a:t>
            </a:r>
            <a:r>
              <a:rPr lang="en-AU" sz="900" b="1" baseline="30000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nd</a:t>
            </a:r>
            <a:r>
              <a:rPr lang="en-AU" sz="900" b="1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 LACCEI International Multiconference on Entrepreneurship, Innovation and Regional Development - LEIRD 2022</a:t>
            </a:r>
            <a:r>
              <a:rPr lang="en-AU" sz="900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: “Exponential Technologies and Global Challenges: Moving toward a new culture of entrepreneurship and innovation for sustainable”, Virtual Edition, December 5 – 7, 2022.</a:t>
            </a:r>
            <a:endParaRPr lang="es-AR" sz="900" dirty="0">
              <a:effectLst/>
              <a:latin typeface="Times" panose="02020603050405020304" pitchFamily="18" charset="0"/>
              <a:ea typeface="PMingLiU" panose="02020500000000000000" pitchFamily="18" charset="-12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FC4813A-C494-5027-4882-CC9E5147ED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5" y="183011"/>
            <a:ext cx="923350" cy="48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6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9E1B-BF4E-4974-BC3B-4AD843CABA0B}" type="datetimeFigureOut">
              <a:rPr lang="es-CO" smtClean="0"/>
              <a:t>18/08/2023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FF8E-7DD8-4CB2-8954-C1442CD77F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106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9E1B-BF4E-4974-BC3B-4AD843CABA0B}" type="datetimeFigureOut">
              <a:rPr lang="es-CO" smtClean="0"/>
              <a:t>18/08/2023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FF8E-7DD8-4CB2-8954-C1442CD77F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924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9E1B-BF4E-4974-BC3B-4AD843CABA0B}" type="datetimeFigureOut">
              <a:rPr lang="es-CO" smtClean="0"/>
              <a:t>18/08/2023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FF8E-7DD8-4CB2-8954-C1442CD77F42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3523D94-0963-9481-5623-BCF9E4600DD7}"/>
              </a:ext>
            </a:extLst>
          </p:cNvPr>
          <p:cNvSpPr txBox="1">
            <a:spLocks/>
          </p:cNvSpPr>
          <p:nvPr userDrawn="1"/>
        </p:nvSpPr>
        <p:spPr>
          <a:xfrm>
            <a:off x="8617787" y="6166566"/>
            <a:ext cx="501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63FC14-21C6-4966-B91D-FA71DDBBB625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3">
            <a:extLst>
              <a:ext uri="{FF2B5EF4-FFF2-40B4-BE49-F238E27FC236}">
                <a16:creationId xmlns:a16="http://schemas.microsoft.com/office/drawing/2014/main" id="{6B9E4B8D-A964-1FE2-6385-7986D4C51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0501" y="0"/>
            <a:ext cx="1013499" cy="1086928"/>
          </a:xfrm>
          <a:prstGeom prst="rect">
            <a:avLst/>
          </a:prstGeom>
        </p:spPr>
      </p:pic>
      <p:sp>
        <p:nvSpPr>
          <p:cNvPr id="9" name="Rectángulo 10">
            <a:extLst>
              <a:ext uri="{FF2B5EF4-FFF2-40B4-BE49-F238E27FC236}">
                <a16:creationId xmlns:a16="http://schemas.microsoft.com/office/drawing/2014/main" id="{DC341730-26BE-A8B9-DA8B-7FA8BD988A3B}"/>
              </a:ext>
            </a:extLst>
          </p:cNvPr>
          <p:cNvSpPr/>
          <p:nvPr userDrawn="1"/>
        </p:nvSpPr>
        <p:spPr>
          <a:xfrm>
            <a:off x="0" y="6547450"/>
            <a:ext cx="9134292" cy="2979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hangingPunct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  <a:tab pos="6629400" algn="r"/>
              </a:tabLst>
            </a:pPr>
            <a:r>
              <a:rPr lang="en-AU" sz="900" b="1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2</a:t>
            </a:r>
            <a:r>
              <a:rPr lang="en-AU" sz="900" b="1" baseline="30000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nd</a:t>
            </a:r>
            <a:r>
              <a:rPr lang="en-AU" sz="900" b="1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 LACCEI International Multiconference on Entrepreneurship, Innovation and Regional Development - LEIRD 2022</a:t>
            </a:r>
            <a:r>
              <a:rPr lang="en-AU" sz="900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: “Exponential Technologies and Global Challenges: Moving toward a new culture of entrepreneurship and innovation for sustainable”, Virtual Edition, December 5 – 7, 2022.</a:t>
            </a:r>
            <a:endParaRPr lang="es-AR" sz="900" dirty="0">
              <a:effectLst/>
              <a:latin typeface="Times" panose="02020603050405020304" pitchFamily="18" charset="0"/>
              <a:ea typeface="PMingLiU" panose="02020500000000000000" pitchFamily="18" charset="-12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FF142AB-A8DD-1193-3570-1CCA8DF1D5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5" y="183011"/>
            <a:ext cx="923350" cy="48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3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9E1B-BF4E-4974-BC3B-4AD843CABA0B}" type="datetimeFigureOut">
              <a:rPr lang="es-CO" smtClean="0"/>
              <a:t>18/08/2023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FF8E-7DD8-4CB2-8954-C1442CD77F42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70D7627-C3F7-150E-0E86-AF12119B6D92}"/>
              </a:ext>
            </a:extLst>
          </p:cNvPr>
          <p:cNvSpPr txBox="1">
            <a:spLocks/>
          </p:cNvSpPr>
          <p:nvPr userDrawn="1"/>
        </p:nvSpPr>
        <p:spPr>
          <a:xfrm>
            <a:off x="8617787" y="6166566"/>
            <a:ext cx="501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63FC14-21C6-4966-B91D-FA71DDBBB625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3">
            <a:extLst>
              <a:ext uri="{FF2B5EF4-FFF2-40B4-BE49-F238E27FC236}">
                <a16:creationId xmlns:a16="http://schemas.microsoft.com/office/drawing/2014/main" id="{1568B7AD-B45E-C95C-6055-34A7039352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0501" y="0"/>
            <a:ext cx="1013499" cy="1086928"/>
          </a:xfrm>
          <a:prstGeom prst="rect">
            <a:avLst/>
          </a:prstGeom>
        </p:spPr>
      </p:pic>
      <p:sp>
        <p:nvSpPr>
          <p:cNvPr id="9" name="Rectángulo 10">
            <a:extLst>
              <a:ext uri="{FF2B5EF4-FFF2-40B4-BE49-F238E27FC236}">
                <a16:creationId xmlns:a16="http://schemas.microsoft.com/office/drawing/2014/main" id="{A11C956A-DF0F-163D-0A04-0A2AEB656978}"/>
              </a:ext>
            </a:extLst>
          </p:cNvPr>
          <p:cNvSpPr/>
          <p:nvPr userDrawn="1"/>
        </p:nvSpPr>
        <p:spPr>
          <a:xfrm>
            <a:off x="0" y="6547450"/>
            <a:ext cx="9134292" cy="2979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hangingPunct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  <a:tab pos="6629400" algn="r"/>
              </a:tabLst>
            </a:pPr>
            <a:r>
              <a:rPr lang="en-AU" sz="900" b="1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2</a:t>
            </a:r>
            <a:r>
              <a:rPr lang="en-AU" sz="900" b="1" baseline="30000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nd</a:t>
            </a:r>
            <a:r>
              <a:rPr lang="en-AU" sz="900" b="1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 LACCEI International Multiconference on Entrepreneurship, Innovation and Regional Development - LEIRD 2022</a:t>
            </a:r>
            <a:r>
              <a:rPr lang="en-AU" sz="900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: “Exponential Technologies and Global Challenges: Moving toward a new culture of entrepreneurship and innovation for sustainable”, Virtual Edition, December 5 – 7, 2022.</a:t>
            </a:r>
            <a:endParaRPr lang="es-AR" sz="900" dirty="0">
              <a:effectLst/>
              <a:latin typeface="Times" panose="02020603050405020304" pitchFamily="18" charset="0"/>
              <a:ea typeface="PMingLiU" panose="02020500000000000000" pitchFamily="18" charset="-12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DD064C9-9498-FA56-288C-FD2DA37DA8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5" y="183011"/>
            <a:ext cx="923350" cy="48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1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9E1B-BF4E-4974-BC3B-4AD843CABA0B}" type="datetimeFigureOut">
              <a:rPr lang="es-CO" smtClean="0"/>
              <a:t>18/08/2023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FF8E-7DD8-4CB2-8954-C1442CD77F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173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9E1B-BF4E-4974-BC3B-4AD843CABA0B}" type="datetimeFigureOut">
              <a:rPr lang="es-CO" smtClean="0"/>
              <a:t>18/08/2023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FF8E-7DD8-4CB2-8954-C1442CD77F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7127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9E1B-BF4E-4974-BC3B-4AD843CABA0B}" type="datetimeFigureOut">
              <a:rPr lang="es-CO" smtClean="0"/>
              <a:t>18/08/2023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FF8E-7DD8-4CB2-8954-C1442CD77F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894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7787" y="6166566"/>
            <a:ext cx="501410" cy="365125"/>
          </a:xfr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1363FC14-21C6-4966-B91D-FA71DDBBB625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5" name="Imagen 3">
            <a:extLst>
              <a:ext uri="{FF2B5EF4-FFF2-40B4-BE49-F238E27FC236}">
                <a16:creationId xmlns:a16="http://schemas.microsoft.com/office/drawing/2014/main" id="{9E6FBFC4-3935-4DF4-76A3-485AB0C2A7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0501" y="0"/>
            <a:ext cx="1013499" cy="1086928"/>
          </a:xfrm>
          <a:prstGeom prst="rect">
            <a:avLst/>
          </a:prstGeom>
        </p:spPr>
      </p:pic>
      <p:sp>
        <p:nvSpPr>
          <p:cNvPr id="6" name="Rectángulo 10">
            <a:extLst>
              <a:ext uri="{FF2B5EF4-FFF2-40B4-BE49-F238E27FC236}">
                <a16:creationId xmlns:a16="http://schemas.microsoft.com/office/drawing/2014/main" id="{9D539365-9EC2-7716-A112-3A9A18B85B4C}"/>
              </a:ext>
            </a:extLst>
          </p:cNvPr>
          <p:cNvSpPr/>
          <p:nvPr userDrawn="1"/>
        </p:nvSpPr>
        <p:spPr>
          <a:xfrm>
            <a:off x="0" y="6547450"/>
            <a:ext cx="9134292" cy="2979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hangingPunct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  <a:tab pos="6629400" algn="r"/>
              </a:tabLst>
            </a:pPr>
            <a:r>
              <a:rPr lang="en-US" sz="900" b="1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3rd LACCEI International Multiconference on Entrepreneurship, Innovation and Regional Development - LEIRD 2023</a:t>
            </a:r>
          </a:p>
          <a:p>
            <a:pPr marL="0" marR="0" algn="ctr" hangingPunct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  <a:tab pos="6629400" algn="r"/>
              </a:tabLst>
            </a:pPr>
            <a:r>
              <a:rPr lang="en-US" sz="900" b="1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Virtual Edition, December 4 – 6, 2023</a:t>
            </a:r>
            <a:r>
              <a:rPr lang="en-AU" sz="900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.</a:t>
            </a:r>
            <a:endParaRPr lang="es-AR" sz="900" dirty="0">
              <a:effectLst/>
              <a:latin typeface="Times" panose="02020603050405020304" pitchFamily="18" charset="0"/>
              <a:ea typeface="PMingLiU" panose="02020500000000000000" pitchFamily="18" charset="-12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4F153C9-98F9-52A8-3E83-98F6638AF9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5" y="183011"/>
            <a:ext cx="923350" cy="48423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FCA8D85-5A3F-3550-4550-AC3DB51F7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185" y="33355"/>
            <a:ext cx="6823922" cy="1353841"/>
          </a:xfrm>
        </p:spPr>
        <p:txBody>
          <a:bodyPr>
            <a:normAutofit/>
          </a:bodyPr>
          <a:lstStyle>
            <a:lvl1pPr algn="ctr"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BAD5C44-64D2-661F-F970-5ECB7C592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75" y="1587260"/>
            <a:ext cx="8778617" cy="4804914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03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9E1B-BF4E-4974-BC3B-4AD843CABA0B}" type="datetimeFigureOut">
              <a:rPr lang="es-CO" smtClean="0"/>
              <a:t>18/08/2023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FF8E-7DD8-4CB2-8954-C1442CD77F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468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9E1B-BF4E-4974-BC3B-4AD843CABA0B}" type="datetimeFigureOut">
              <a:rPr lang="es-CO" smtClean="0"/>
              <a:t>18/08/2023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FF8E-7DD8-4CB2-8954-C1442CD77F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063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79E1B-BF4E-4974-BC3B-4AD843CABA0B}" type="datetimeFigureOut">
              <a:rPr lang="es-CO" smtClean="0"/>
              <a:t>18/08/2023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6FF8E-7DD8-4CB2-8954-C1442CD77F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68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de la pantalla de un celular con letras&#10;&#10;Descripción generada automáticamente con confianza baja">
            <a:extLst>
              <a:ext uri="{FF2B5EF4-FFF2-40B4-BE49-F238E27FC236}">
                <a16:creationId xmlns:a16="http://schemas.microsoft.com/office/drawing/2014/main" id="{3788104F-2DDB-B257-5931-7ECCAF887D0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8"/>
            <a:ext cx="9136328" cy="1935685"/>
          </a:xfr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BF692F8-9075-4B0F-BC08-7018B95B9529}"/>
              </a:ext>
            </a:extLst>
          </p:cNvPr>
          <p:cNvSpPr/>
          <p:nvPr/>
        </p:nvSpPr>
        <p:spPr>
          <a:xfrm>
            <a:off x="0" y="6547450"/>
            <a:ext cx="9134292" cy="2979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hangingPunct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  <a:tab pos="6629400" algn="r"/>
              </a:tabLst>
            </a:pPr>
            <a:r>
              <a:rPr lang="en-US" sz="900" b="1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3rd LACCEI International Multiconference on Entrepreneurship, Innovation and Regional Development - LEIRD 2023</a:t>
            </a:r>
          </a:p>
          <a:p>
            <a:pPr marL="0" marR="0" algn="ctr" hangingPunct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  <a:tab pos="6629400" algn="r"/>
              </a:tabLst>
            </a:pPr>
            <a:r>
              <a:rPr lang="en-US" sz="900" b="1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Virtual Edition, December 4 – 6, 2023</a:t>
            </a:r>
            <a:r>
              <a:rPr lang="en-AU" sz="900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.</a:t>
            </a:r>
            <a:endParaRPr lang="es-AR" sz="900" dirty="0">
              <a:effectLst/>
              <a:latin typeface="Times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49746E1D-C75B-E8C9-4823-195C65137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7765221" cy="3608342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200" dirty="0" err="1"/>
              <a:t>Título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Autor y </a:t>
            </a:r>
            <a:r>
              <a:rPr lang="en-US" sz="3200" dirty="0" err="1"/>
              <a:t>coautor</a:t>
            </a:r>
            <a:r>
              <a:rPr lang="en-US" sz="3200" dirty="0"/>
              <a:t>(es)</a:t>
            </a:r>
          </a:p>
          <a:p>
            <a:pPr marL="0" indent="0" algn="ctr">
              <a:buNone/>
            </a:pPr>
            <a:r>
              <a:rPr lang="en-US" sz="2000" i="1" dirty="0"/>
              <a:t>Track</a:t>
            </a:r>
          </a:p>
          <a:p>
            <a:pPr marL="0" indent="0" algn="ctr">
              <a:buNone/>
            </a:pPr>
            <a:r>
              <a:rPr lang="en-US" sz="2000" i="1" dirty="0" err="1"/>
              <a:t>Número</a:t>
            </a:r>
            <a:r>
              <a:rPr lang="en-US" sz="2000" i="1" dirty="0"/>
              <a:t> de paper</a:t>
            </a:r>
            <a:endParaRPr lang="es-AR" sz="2000" i="1" dirty="0"/>
          </a:p>
        </p:txBody>
      </p:sp>
    </p:spTree>
    <p:extLst>
      <p:ext uri="{BB962C8B-B14F-4D97-AF65-F5344CB8AC3E}">
        <p14:creationId xmlns:p14="http://schemas.microsoft.com/office/powerpoint/2010/main" val="99557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4224D-CC87-AB81-8DFA-BB4C0A473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ADE63-79D5-5D61-ADC2-540A895B3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5959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</TotalTime>
  <Words>35</Words>
  <Application>Microsoft Office PowerPoint</Application>
  <PresentationFormat>Presentación en pantalla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Times</vt:lpstr>
      <vt:lpstr>Times New Roman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Petrie</dc:creator>
  <cp:lastModifiedBy>Jose Texier</cp:lastModifiedBy>
  <cp:revision>11</cp:revision>
  <dcterms:created xsi:type="dcterms:W3CDTF">2021-10-13T20:09:12Z</dcterms:created>
  <dcterms:modified xsi:type="dcterms:W3CDTF">2023-08-18T13:00:06Z</dcterms:modified>
</cp:coreProperties>
</file>